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664"/>
  </p:normalViewPr>
  <p:slideViewPr>
    <p:cSldViewPr snapToGrid="0" snapToObjects="1">
      <p:cViewPr varScale="1">
        <p:scale>
          <a:sx n="106" d="100"/>
          <a:sy n="106" d="100"/>
        </p:scale>
        <p:origin x="11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IH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42805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56499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70194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37669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47956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595438" y="5816530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595438" y="6031180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/>
              <a:t>Affiliation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2024/8/1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3B0138D-8EC1-4A8C-A492-7638B4DEDF4B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Yanwen</cp:lastModifiedBy>
  <cp:revision>11</cp:revision>
  <dcterms:created xsi:type="dcterms:W3CDTF">2023-12-12T03:11:13Z</dcterms:created>
  <dcterms:modified xsi:type="dcterms:W3CDTF">2024-08-01T06:40:29Z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4ECE5FBE349433A150CF77655AD8B95A_43</vt:lpwstr>
  </property>
  <property fmtid="{D5CDD505-2E9C-101B-9397-08002B2CF9AE}" pid="3" name="KSOProductBuildVer">
    <vt:lpwstr>2052-6.4.0.8550</vt:lpwstr>
  </property>
</Properties>
</file>